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sldIdLst>
    <p:sldId id="256" r:id="rId3"/>
    <p:sldId id="257" r:id="rId4"/>
    <p:sldId id="265" r:id="rId5"/>
    <p:sldId id="264" r:id="rId6"/>
    <p:sldId id="258" r:id="rId7"/>
    <p:sldId id="259" r:id="rId8"/>
    <p:sldId id="260" r:id="rId9"/>
    <p:sldId id="262" r:id="rId10"/>
    <p:sldId id="266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4618" autoAdjust="0"/>
  </p:normalViewPr>
  <p:slideViewPr>
    <p:cSldViewPr snapToGrid="0">
      <p:cViewPr varScale="1">
        <p:scale>
          <a:sx n="115" d="100"/>
          <a:sy n="115" d="100"/>
        </p:scale>
        <p:origin x="7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A8224893-DBDA-4BFA-9CE1-4BFE7CD0F8CF}" type="datetime1">
              <a:rPr lang="en-US" smtClean="0"/>
              <a:t>1/23/2024</a:t>
            </a:fld>
            <a:endParaRPr 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0130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35884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382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2654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9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AF6E2C9B-5FA2-460D-9BE7-B0812FC2A6FF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4119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7643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81679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3A77B6E1-634A-48DC-9E8B-D894023267EF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8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좀비 서바이벌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2208" y="2834639"/>
            <a:ext cx="10363200" cy="146440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최종 팀 프로젝트 </a:t>
            </a:r>
            <a:r>
              <a:rPr lang="en-US" altLang="ko-KR" dirty="0" smtClean="0">
                <a:solidFill>
                  <a:schemeClr val="accent4"/>
                </a:solidFill>
              </a:rPr>
              <a:t>PPT</a:t>
            </a:r>
            <a:endParaRPr lang="en-US" altLang="ko-KR" dirty="0">
              <a:solidFill>
                <a:schemeClr val="accent4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>
                <a:latin typeface="+mj-ea"/>
                <a:ea typeface="+mj-ea"/>
              </a:rPr>
              <a:t>김지훈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김태희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백종민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26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만드는데 겪었던 어려움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</a:rPr>
              <a:t>,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</a:rPr>
              <a:t>해결 방법</a:t>
            </a:r>
            <a:endParaRPr lang="ko-KR" altLang="en-US" sz="3200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네트워크 관련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로비 구현이라는 배우지 않았던 기능을 넣어보고자 했지만 자료가 거의 없어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</a:t>
            </a:r>
            <a:r>
              <a:rPr lang="ko-KR" altLang="en-US" sz="2400" dirty="0" smtClean="0"/>
              <a:t>해외 영상을 보며 최대한 이해해보려 노력하며 구현했다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플레이어가 각각 다른 캐릭터로 플레이 할 수 있게 하기 위해 </a:t>
            </a:r>
            <a:r>
              <a:rPr lang="en-US" altLang="ko-KR" sz="2400" dirty="0" err="1" smtClean="0"/>
              <a:t>PlayerPrefabs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배열을 만들고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값에 따라 다른 캐릭터를 플레이 할 수 있게 만들었다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기타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처음에 좀비와 플레이어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클리어</a:t>
            </a:r>
            <a:r>
              <a:rPr lang="ko-KR" altLang="en-US" sz="2400" dirty="0" smtClean="0"/>
              <a:t> 존을 </a:t>
            </a:r>
            <a:r>
              <a:rPr lang="ko-KR" altLang="en-US" sz="2400" dirty="0" err="1" smtClean="0"/>
              <a:t>만들었을때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미니맵에서의</a:t>
            </a:r>
            <a:r>
              <a:rPr lang="ko-KR" altLang="en-US" sz="2400" dirty="0" smtClean="0"/>
              <a:t> 가시성이 좋지 않아 따로 위에 표시를 만들었다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808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감사합니다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5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게임의 주 목표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좀비들을 피해 생존하며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도착하여 게임을 클리어하는 것이 목표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적의 위치와 플레이어들의 위치를 확인할 수 있음</a:t>
            </a:r>
            <a:endParaRPr lang="en-US" altLang="ko-KR" sz="2000" dirty="0" smtClean="0"/>
          </a:p>
          <a:p>
            <a:r>
              <a:rPr lang="ko-KR" altLang="en-US" sz="2000" dirty="0" smtClean="0"/>
              <a:t>플레이어들고 협력하여 죽지않고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도착하기</a:t>
            </a:r>
            <a:endParaRPr lang="en-US" altLang="ko-KR" sz="2000" dirty="0" smtClean="0"/>
          </a:p>
          <a:p>
            <a:r>
              <a:rPr lang="ko-KR" altLang="en-US" sz="2000" dirty="0" smtClean="0"/>
              <a:t>좀비 종류는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기어 다니는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일반 좀비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보스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티탄</a:t>
            </a:r>
            <a:r>
              <a:rPr lang="en-US" altLang="ko-KR" sz="2000" dirty="0" smtClean="0"/>
              <a:t>))</a:t>
            </a:r>
          </a:p>
          <a:p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02507"/>
            <a:ext cx="5982269" cy="31239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17" y="3002507"/>
            <a:ext cx="4777284" cy="31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플레이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215951" y="1664208"/>
            <a:ext cx="3976049" cy="519379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처음 메인 화면에서 닉네임을 입력 한 다음 </a:t>
            </a:r>
            <a:r>
              <a:rPr lang="en-US" altLang="ko-KR" sz="2000" dirty="0" smtClean="0"/>
              <a:t>Character Choice </a:t>
            </a:r>
            <a:r>
              <a:rPr lang="ko-KR" altLang="en-US" sz="2000" dirty="0" smtClean="0"/>
              <a:t>버튼을 클릭한 후</a:t>
            </a:r>
            <a:endParaRPr lang="en-US" altLang="ko-KR" sz="2000" dirty="0"/>
          </a:p>
          <a:p>
            <a:r>
              <a:rPr lang="ko-KR" altLang="en-US" sz="2000" dirty="0" smtClean="0"/>
              <a:t>캐릭터 선택창에서 </a:t>
            </a:r>
            <a:r>
              <a:rPr lang="en-US" altLang="ko-KR" sz="2000" dirty="0" smtClean="0"/>
              <a:t>Attacker / Bomber</a:t>
            </a:r>
            <a:r>
              <a:rPr lang="ko-KR" altLang="en-US" sz="2000" dirty="0" smtClean="0"/>
              <a:t>를 고른 다음에</a:t>
            </a:r>
            <a:endParaRPr lang="en-US" altLang="ko-KR" sz="2000" dirty="0" smtClean="0"/>
          </a:p>
          <a:p>
            <a:r>
              <a:rPr lang="ko-KR" altLang="en-US" sz="2000" dirty="0" smtClean="0"/>
              <a:t>온라인 버튼을 누르면 방 리스트들이 나온다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여기서 방 생성 혹은 참가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최대 인원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명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멀티 플레이로 일정 시간마다 랜덤으로 생성되는 여러 종류의 좀비들을 죽이면서</a:t>
            </a:r>
            <a:endParaRPr lang="en-US" altLang="ko-KR" sz="2000" dirty="0" smtClean="0"/>
          </a:p>
          <a:p>
            <a:r>
              <a:rPr lang="ko-KR" altLang="en-US" sz="2000" dirty="0" smtClean="0"/>
              <a:t>일정 시간이 지난 후 </a:t>
            </a:r>
            <a:r>
              <a:rPr lang="ko-KR" altLang="en-US" sz="2000" dirty="0" err="1" smtClean="0"/>
              <a:t>클리어존으로</a:t>
            </a:r>
            <a:r>
              <a:rPr lang="ko-KR" altLang="en-US" sz="2000" dirty="0" smtClean="0"/>
              <a:t> 들어가 게임을 클리어하면 끝이 나는 게임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08"/>
            <a:ext cx="8215951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59557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(Bomber)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보스 몬스터</a:t>
            </a:r>
            <a:r>
              <a:rPr lang="en-US" altLang="ko-KR" dirty="0" smtClean="0">
                <a:solidFill>
                  <a:schemeClr val="tx2"/>
                </a:solidFill>
              </a:rPr>
              <a:t>(Titan) </a:t>
            </a:r>
            <a:r>
              <a:rPr lang="ko-KR" altLang="en-US" dirty="0" smtClean="0">
                <a:solidFill>
                  <a:schemeClr val="tx2"/>
                </a:solidFill>
              </a:rPr>
              <a:t>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캐릭터 선택 창 구현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각자 맡은 역할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558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김지훈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37796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좀비 움직임 구현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좀비 </a:t>
            </a:r>
            <a:r>
              <a:rPr lang="ko-KR" altLang="en-US" dirty="0" err="1" smtClean="0">
                <a:solidFill>
                  <a:schemeClr val="tx2"/>
                </a:solidFill>
              </a:rPr>
              <a:t>스포너</a:t>
            </a:r>
            <a:r>
              <a:rPr lang="ko-KR" altLang="en-US" dirty="0" smtClean="0">
                <a:solidFill>
                  <a:schemeClr val="tx2"/>
                </a:solidFill>
              </a:rPr>
              <a:t> 구현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</a:rPr>
              <a:t>클리어</a:t>
            </a:r>
            <a:r>
              <a:rPr lang="ko-KR" altLang="en-US" dirty="0" smtClean="0">
                <a:solidFill>
                  <a:schemeClr val="tx2"/>
                </a:solidFill>
              </a:rPr>
              <a:t> 존 생성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멀티 플레이 기능 구현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메뉴 화면 </a:t>
            </a:r>
            <a:r>
              <a:rPr lang="en-US" altLang="ko-KR" dirty="0" smtClean="0">
                <a:solidFill>
                  <a:schemeClr val="tx2"/>
                </a:solidFill>
              </a:rPr>
              <a:t>UI </a:t>
            </a:r>
            <a:r>
              <a:rPr lang="ko-KR" altLang="en-US" dirty="0" smtClean="0">
                <a:solidFill>
                  <a:schemeClr val="tx2"/>
                </a:solidFill>
              </a:rPr>
              <a:t>생성 및 기능 구현과 </a:t>
            </a:r>
            <a:r>
              <a:rPr lang="en-US" altLang="ko-KR" dirty="0" smtClean="0">
                <a:solidFill>
                  <a:schemeClr val="tx2"/>
                </a:solidFill>
              </a:rPr>
              <a:t>UI </a:t>
            </a:r>
            <a:r>
              <a:rPr lang="ko-KR" altLang="en-US" dirty="0" smtClean="0">
                <a:solidFill>
                  <a:schemeClr val="tx2"/>
                </a:solidFill>
              </a:rPr>
              <a:t>수정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tx2"/>
                </a:solidFill>
              </a:rPr>
              <a:t>전체적인 수정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37797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김태희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316034" y="1622060"/>
            <a:ext cx="3260542" cy="3821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플레이어</a:t>
            </a:r>
            <a:r>
              <a:rPr lang="en-US" altLang="ko-KR" dirty="0" smtClean="0">
                <a:solidFill>
                  <a:schemeClr val="tx2"/>
                </a:solidFill>
              </a:rPr>
              <a:t>(Attacker) </a:t>
            </a:r>
            <a:r>
              <a:rPr lang="ko-KR" altLang="en-US" dirty="0" smtClean="0">
                <a:solidFill>
                  <a:schemeClr val="tx2"/>
                </a:solidFill>
              </a:rPr>
              <a:t>제작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2"/>
                </a:solidFill>
              </a:rPr>
              <a:t>멀티 플레이어 구현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2"/>
                </a:solidFill>
              </a:rPr>
              <a:t>&gt; </a:t>
            </a:r>
            <a:r>
              <a:rPr lang="ko-KR" altLang="en-US" dirty="0" smtClean="0">
                <a:solidFill>
                  <a:schemeClr val="tx2"/>
                </a:solidFill>
              </a:rPr>
              <a:t>추가 설명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6035" y="1252728"/>
            <a:ext cx="32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백종민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6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1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" y="1252728"/>
            <a:ext cx="11582400" cy="487375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메인 화면 </a:t>
            </a:r>
            <a:r>
              <a:rPr lang="en-US" altLang="ko-KR" sz="2000" dirty="0" smtClean="0"/>
              <a:t>–</a:t>
            </a:r>
          </a:p>
          <a:p>
            <a:r>
              <a:rPr lang="ko-KR" altLang="en-US" sz="2000" dirty="0" smtClean="0"/>
              <a:t>캐릭터 선택창에서 선택 한 후 메뉴화면으로 다시 돌아옴</a:t>
            </a:r>
            <a:endParaRPr lang="en-US" altLang="ko-KR" sz="2000" dirty="0" smtClean="0"/>
          </a:p>
          <a:p>
            <a:r>
              <a:rPr lang="ko-KR" altLang="en-US" sz="2000" dirty="0" smtClean="0"/>
              <a:t>메뉴화면에서 닉네임을 입력 후 서버 리스트로 입장</a:t>
            </a:r>
            <a:endParaRPr lang="en-US" altLang="ko-KR" sz="2000" dirty="0" smtClean="0"/>
          </a:p>
          <a:p>
            <a:r>
              <a:rPr lang="ko-KR" altLang="en-US" sz="2000" dirty="0" smtClean="0"/>
              <a:t>리스트는 새로 고침이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없다면 방 생성 가능</a:t>
            </a:r>
            <a:endParaRPr lang="en-US" altLang="ko-KR" sz="2000" dirty="0" smtClean="0"/>
          </a:p>
          <a:p>
            <a:r>
              <a:rPr lang="ko-KR" altLang="en-US" sz="2000" dirty="0" smtClean="0"/>
              <a:t>볼륨 조절 설정 창과 </a:t>
            </a:r>
            <a:r>
              <a:rPr lang="en-US" altLang="ko-KR" sz="2000" dirty="0" smtClean="0"/>
              <a:t>SFX </a:t>
            </a:r>
            <a:r>
              <a:rPr lang="ko-KR" altLang="en-US" sz="2000" dirty="0" smtClean="0"/>
              <a:t>음량 조절 설정 창이 존재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678" y="1252728"/>
            <a:ext cx="4740322" cy="4873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342784"/>
            <a:ext cx="6344535" cy="27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2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99" y="1527048"/>
            <a:ext cx="4112526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1</a:t>
            </a:r>
          </a:p>
          <a:p>
            <a:r>
              <a:rPr lang="ko-KR" altLang="en-US" sz="2000" dirty="0" smtClean="0"/>
              <a:t>방 생성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참가 후 멀티 </a:t>
            </a:r>
            <a:r>
              <a:rPr lang="ko-KR" altLang="en-US" sz="2000" dirty="0"/>
              <a:t>플레이로 </a:t>
            </a:r>
            <a:r>
              <a:rPr lang="ko-KR" altLang="en-US" sz="2000" dirty="0" smtClean="0"/>
              <a:t>다른 사람들과 함께 플레이 가능</a:t>
            </a:r>
            <a:endParaRPr lang="en-US" altLang="ko-KR" sz="2000" dirty="0" smtClean="0"/>
          </a:p>
          <a:p>
            <a:r>
              <a:rPr lang="ko-KR" altLang="en-US" sz="2000" dirty="0" smtClean="0"/>
              <a:t>일정 시간마다 특정 구역 안에서 좀비가 계속 생성</a:t>
            </a:r>
            <a:endParaRPr lang="en-US" altLang="ko-KR" sz="2000" dirty="0" smtClean="0"/>
          </a:p>
          <a:p>
            <a:r>
              <a:rPr lang="ko-KR" altLang="en-US" sz="2000" dirty="0" smtClean="0"/>
              <a:t>좀비의 종류가 다양함</a:t>
            </a:r>
            <a:endParaRPr lang="en-US" altLang="ko-KR" sz="2000" dirty="0" smtClean="0"/>
          </a:p>
          <a:p>
            <a:r>
              <a:rPr lang="ko-KR" altLang="en-US" sz="2000" dirty="0" smtClean="0"/>
              <a:t>화면 우측 상단에 </a:t>
            </a:r>
            <a:r>
              <a:rPr lang="ko-KR" altLang="en-US" sz="2000" dirty="0" err="1" smtClean="0"/>
              <a:t>미니맵으로</a:t>
            </a:r>
            <a:r>
              <a:rPr lang="ko-KR" altLang="en-US" sz="2000" dirty="0" smtClean="0"/>
              <a:t> 플레이어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적 위치 확인 가능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플레이어 기준으로 움직임</a:t>
            </a:r>
            <a:endParaRPr lang="en-US" altLang="ko-KR" sz="2000" dirty="0" smtClean="0"/>
          </a:p>
          <a:p>
            <a:r>
              <a:rPr lang="ko-KR" altLang="en-US" sz="2000" dirty="0" smtClean="0"/>
              <a:t>좀비는 플레이어를 향해 쫓아옴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24" y="1771650"/>
            <a:ext cx="7469876" cy="4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  <a:latin typeface="+mj-ea"/>
              </a:rPr>
              <a:t>핵심 기능 </a:t>
            </a:r>
            <a:r>
              <a:rPr lang="en-US" altLang="ko-KR" b="1" dirty="0" smtClean="0">
                <a:solidFill>
                  <a:schemeClr val="tx2"/>
                </a:solidFill>
                <a:latin typeface="+mj-ea"/>
              </a:rPr>
              <a:t>3</a:t>
            </a:r>
            <a:endParaRPr lang="ko-KR" altLang="en-US" b="1" dirty="0">
              <a:solidFill>
                <a:schemeClr val="tx2"/>
              </a:solidFill>
              <a:latin typeface="+mj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" y="1527048"/>
            <a:ext cx="4276299" cy="459943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플레이 </a:t>
            </a:r>
            <a:r>
              <a:rPr lang="en-US" altLang="ko-KR" sz="2000" dirty="0" smtClean="0"/>
              <a:t>– 2</a:t>
            </a:r>
          </a:p>
          <a:p>
            <a:r>
              <a:rPr lang="ko-KR" altLang="en-US" sz="2000" dirty="0" smtClean="0"/>
              <a:t>각 </a:t>
            </a:r>
            <a:r>
              <a:rPr lang="en-US" altLang="ko-KR" sz="2000" dirty="0" smtClean="0"/>
              <a:t>Attacker / Bomber</a:t>
            </a:r>
            <a:r>
              <a:rPr lang="ko-KR" altLang="en-US" sz="2000" dirty="0" smtClean="0"/>
              <a:t>는 서로 다른 특징을 가지고 있음</a:t>
            </a:r>
            <a:endParaRPr lang="en-US" altLang="ko-KR" sz="2000" dirty="0" smtClean="0"/>
          </a:p>
          <a:p>
            <a:r>
              <a:rPr lang="ko-KR" altLang="en-US" sz="2000" dirty="0" smtClean="0"/>
              <a:t>좀비 각각 애니메이션이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다름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맵에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클리어</a:t>
            </a:r>
            <a:r>
              <a:rPr lang="ko-KR" altLang="en-US" sz="2000" dirty="0" smtClean="0"/>
              <a:t> 존이 존재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그곳으로 가면 게임 </a:t>
            </a:r>
            <a:r>
              <a:rPr lang="ko-KR" altLang="en-US" sz="2000" dirty="0" err="1" smtClean="0"/>
              <a:t>클리어</a:t>
            </a:r>
            <a:endParaRPr lang="en-US" altLang="ko-KR" sz="2000" dirty="0" smtClean="0"/>
          </a:p>
          <a:p>
            <a:r>
              <a:rPr lang="en-US" altLang="ko-KR" sz="2000" dirty="0" smtClean="0"/>
              <a:t>&gt; </a:t>
            </a:r>
            <a:r>
              <a:rPr lang="ko-KR" altLang="en-US" sz="2000" dirty="0" smtClean="0"/>
              <a:t>추가 설명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7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멀티플레이 캐릭터 움직임 코드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01" y="1527048"/>
            <a:ext cx="732430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핵심 코드 소스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7174"/>
            <a:ext cx="12191999" cy="5330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57842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좀비</a:t>
            </a:r>
            <a:r>
              <a:rPr lang="en-US" altLang="ko-KR" dirty="0" smtClean="0"/>
              <a:t>)</a:t>
            </a:r>
            <a:r>
              <a:rPr lang="ko-KR" altLang="en-US" dirty="0" smtClean="0"/>
              <a:t> 움직임 코드 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1075</TotalTime>
  <Words>381</Words>
  <Application>Microsoft Office PowerPoint</Application>
  <PresentationFormat>와이드스크린</PresentationFormat>
  <Paragraphs>60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HY그래픽M</vt:lpstr>
      <vt:lpstr>맑은 고딕</vt:lpstr>
      <vt:lpstr>Arial</vt:lpstr>
      <vt:lpstr>Calibri</vt:lpstr>
      <vt:lpstr>Calibri Light</vt:lpstr>
      <vt:lpstr>Candara</vt:lpstr>
      <vt:lpstr>Corbel</vt:lpstr>
      <vt:lpstr>Wingdings 2</vt:lpstr>
      <vt:lpstr>Wingdings 3</vt:lpstr>
      <vt:lpstr>HDOfficeLightV0</vt:lpstr>
      <vt:lpstr>New_Education02</vt:lpstr>
      <vt:lpstr>좀비 서바이벌</vt:lpstr>
      <vt:lpstr>게임의 주 목표</vt:lpstr>
      <vt:lpstr>게임 플레이 방법</vt:lpstr>
      <vt:lpstr>각자 맡은 역할</vt:lpstr>
      <vt:lpstr>핵심 기능 1</vt:lpstr>
      <vt:lpstr>핵심 기능 2</vt:lpstr>
      <vt:lpstr>핵심 기능 3</vt:lpstr>
      <vt:lpstr>핵심 코드 소스</vt:lpstr>
      <vt:lpstr>핵심 코드 소스</vt:lpstr>
      <vt:lpstr>만드는데 겪었던 어려움, 해결 방법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좀비 서바이벌</dc:title>
  <dc:creator>YONSAI</dc:creator>
  <cp:lastModifiedBy>YONSAI</cp:lastModifiedBy>
  <cp:revision>32</cp:revision>
  <dcterms:created xsi:type="dcterms:W3CDTF">2024-01-12T00:27:34Z</dcterms:created>
  <dcterms:modified xsi:type="dcterms:W3CDTF">2024-01-23T03:03:57Z</dcterms:modified>
</cp:coreProperties>
</file>